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9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05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24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35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2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4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05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2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32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3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7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0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6F6A-332B-564F-AC0F-3A12B78A78D3}" type="datetimeFigureOut">
              <a:rPr lang="es-MX" smtClean="0"/>
              <a:t>07/11/2022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6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6ABF7F1-128A-B5AE-10D8-C471A6CD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05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6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ORTIZ GONZALEZ SEBASTIAN</dc:creator>
  <cp:lastModifiedBy>Maricruz Llerena Mendoza</cp:lastModifiedBy>
  <cp:revision>1</cp:revision>
  <dcterms:created xsi:type="dcterms:W3CDTF">2022-11-07T17:37:33Z</dcterms:created>
  <dcterms:modified xsi:type="dcterms:W3CDTF">2022-11-07T18:02:00Z</dcterms:modified>
</cp:coreProperties>
</file>